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58" r:id="rId8"/>
    <p:sldId id="260" r:id="rId9"/>
    <p:sldId id="270" r:id="rId10"/>
    <p:sldId id="271" r:id="rId11"/>
    <p:sldId id="283" r:id="rId12"/>
    <p:sldId id="275" r:id="rId13"/>
    <p:sldId id="273" r:id="rId14"/>
    <p:sldId id="280" r:id="rId15"/>
    <p:sldId id="281" r:id="rId16"/>
    <p:sldId id="279" r:id="rId17"/>
    <p:sldId id="278" r:id="rId18"/>
    <p:sldId id="282" r:id="rId19"/>
    <p:sldId id="28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EB3F7-066B-42F8-B318-CD22E6300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EF0A9-BC37-49B2-A047-FB37AD7A60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E461A-0A8B-42A9-94F6-9B94FB9CA6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A333A-A9B8-4A11-9894-A0413D19E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8ACD0-FF51-4F50-BA23-2DD1407280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79298-7FBF-4B0B-96B8-EB4E95A856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D0D0F-095E-46F7-BBC2-1DFACE23D2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98D8C-9921-4E37-B0B3-1D328C354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39AEE-CD9F-4B67-A0E2-53E2CBA2B7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31914-C9E3-4011-B27D-16ED7E051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F109B-4843-4047-B1E0-7640CB16C9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CC66"/>
            </a:gs>
            <a:gs pos="100000">
              <a:srgbClr val="3399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99225D-E059-4F3E-ACB4-057968BD21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umanasinc.com/webcontent/animations/content/cellularrespiration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ohnkyrk.com/photosynthesi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Photosynthesis &amp; Respiration</a:t>
            </a:r>
          </a:p>
        </p:txBody>
      </p:sp>
      <p:pic>
        <p:nvPicPr>
          <p:cNvPr id="2054" name="Picture 6" descr="NA0088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4722813" cy="5032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Why is this important to us?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17526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The oxygen released during photosynthesis is necessary for all living things.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3962400"/>
            <a:ext cx="8229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release of chemical energy for use by cells.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4">
                    <a:lumMod val="10000"/>
                  </a:schemeClr>
                </a:solidFill>
              </a:rPr>
              <a:t>Cellular Respiration – Card Activity</a:t>
            </a:r>
            <a:endParaRPr lang="en-US" sz="40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Use the cards to show Cellular Respiration’s Chemical Equation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What is Cellular Respiration?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Once the energy that was in sunlight is changed into chemical energy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by </a:t>
            </a:r>
            <a:r>
              <a:rPr lang="en-US" dirty="0" smtClean="0">
                <a:solidFill>
                  <a:srgbClr val="FF0000"/>
                </a:solidFill>
              </a:rPr>
              <a:t>photosynthesis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, an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organism has to transform the chemical energy into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a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form that can be used by the organism.</a:t>
            </a:r>
          </a:p>
          <a:p>
            <a:pPr algn="ctr">
              <a:buFontTx/>
              <a:buNone/>
            </a:pP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  <a:p>
            <a:pPr algn="ctr">
              <a:buFontTx/>
              <a:buNone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      This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process is </a:t>
            </a:r>
            <a:r>
              <a:rPr lang="en-US" u="sng" dirty="0">
                <a:solidFill>
                  <a:srgbClr val="FF0000"/>
                </a:solidFill>
              </a:rPr>
              <a:t>cellular respiration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10000"/>
                  </a:schemeClr>
                </a:solidFill>
              </a:rPr>
              <a:t>Describe Cellular Respiration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676400"/>
            <a:ext cx="8229600" cy="45259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The breakdown of glucose molecules to release energy </a:t>
            </a:r>
          </a:p>
          <a:p>
            <a:pPr>
              <a:buFontTx/>
              <a:buNone/>
            </a:pP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Takes place in all living things</a:t>
            </a:r>
          </a:p>
          <a:p>
            <a:pPr>
              <a:buFontTx/>
              <a:buNone/>
            </a:pP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Is a step by step process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Plants use </a:t>
            </a:r>
            <a:r>
              <a:rPr lang="en-US" dirty="0" smtClean="0">
                <a:solidFill>
                  <a:srgbClr val="FF0000"/>
                </a:solidFill>
              </a:rPr>
              <a:t>ENERGY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from the </a:t>
            </a:r>
            <a:r>
              <a:rPr lang="en-US" dirty="0" smtClean="0">
                <a:solidFill>
                  <a:srgbClr val="FF0000"/>
                </a:solidFill>
              </a:rPr>
              <a:t>SUNLIGHT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to convert </a:t>
            </a:r>
            <a:r>
              <a:rPr lang="en-US" dirty="0" smtClean="0">
                <a:solidFill>
                  <a:srgbClr val="FF0000"/>
                </a:solidFill>
              </a:rPr>
              <a:t>CARBON DIOXIDE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 (CO</a:t>
            </a:r>
            <a:r>
              <a:rPr lang="en-US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) and </a:t>
            </a:r>
            <a:r>
              <a:rPr lang="en-US" dirty="0" smtClean="0">
                <a:solidFill>
                  <a:srgbClr val="FF0000"/>
                </a:solidFill>
              </a:rPr>
              <a:t>WATER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(H</a:t>
            </a:r>
            <a:r>
              <a:rPr lang="en-US" baseline="-25000" dirty="0" smtClean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0) into </a:t>
            </a:r>
            <a:r>
              <a:rPr lang="en-US" dirty="0" smtClean="0">
                <a:solidFill>
                  <a:srgbClr val="FF0000"/>
                </a:solidFill>
              </a:rPr>
              <a:t>SUGARS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and </a:t>
            </a:r>
            <a:r>
              <a:rPr lang="en-US" dirty="0" smtClean="0">
                <a:solidFill>
                  <a:srgbClr val="FF0000"/>
                </a:solidFill>
              </a:rPr>
              <a:t>OXYGEN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This is a </a:t>
            </a:r>
            <a:r>
              <a:rPr lang="en-US" dirty="0" smtClean="0">
                <a:solidFill>
                  <a:srgbClr val="FF0000"/>
                </a:solidFill>
              </a:rPr>
              <a:t>chemical reaction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that uses energy</a:t>
            </a:r>
          </a:p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The energy is stored in the molecules of sugar that it makes.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2-01-07_1747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447800"/>
            <a:ext cx="5510913" cy="449208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chemeClr val="accent4">
                    <a:lumMod val="10000"/>
                  </a:schemeClr>
                </a:solidFill>
              </a:rPr>
              <a:t>What is the chemical equation for cellular respiration?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chemeClr val="accent4">
                    <a:lumMod val="10000"/>
                  </a:schemeClr>
                </a:solidFill>
              </a:rPr>
              <a:t>What is the chemical equation for cellular respiration?</a:t>
            </a:r>
          </a:p>
        </p:txBody>
      </p:sp>
      <p:pic>
        <p:nvPicPr>
          <p:cNvPr id="35848" name="Picture 8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62000" y="2590800"/>
            <a:ext cx="7772400" cy="2663825"/>
          </a:xfrm>
          <a:noFill/>
          <a:ln/>
        </p:spPr>
      </p:pic>
      <p:sp>
        <p:nvSpPr>
          <p:cNvPr id="4" name="TextBox 3"/>
          <p:cNvSpPr txBox="1"/>
          <p:nvPr/>
        </p:nvSpPr>
        <p:spPr>
          <a:xfrm>
            <a:off x="3352800" y="5181600"/>
            <a:ext cx="1981200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 this equation balanced?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What is Yeast?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Yeasts are single-celled fungi. </a:t>
            </a:r>
          </a:p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These fungi include:</a:t>
            </a:r>
          </a:p>
          <a:p>
            <a:pPr lvl="1"/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edible mushrooms </a:t>
            </a:r>
          </a:p>
          <a:p>
            <a:pPr lvl="1"/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common baker’s yeast used to leaven bread</a:t>
            </a:r>
          </a:p>
          <a:p>
            <a:pPr lvl="1"/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molds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that ripen blue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cheese</a:t>
            </a:r>
          </a:p>
          <a:p>
            <a:pPr lvl="1"/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molds on bread and fruits</a:t>
            </a:r>
            <a:endParaRPr lang="en-US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molds that produce antibiotics for medical and veterinary use</a:t>
            </a:r>
          </a:p>
          <a:p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Yeast Lab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What is Photosynthesis?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The </a:t>
            </a:r>
            <a:r>
              <a:rPr lang="en-US" b="1" i="1" dirty="0">
                <a:solidFill>
                  <a:schemeClr val="accent4">
                    <a:lumMod val="10000"/>
                  </a:schemeClr>
                </a:solidFill>
              </a:rPr>
              <a:t>process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of photosynthesis is a </a:t>
            </a:r>
            <a:r>
              <a:rPr lang="en-US" b="1" u="sng" dirty="0">
                <a:solidFill>
                  <a:schemeClr val="accent4">
                    <a:lumMod val="10000"/>
                  </a:schemeClr>
                </a:solidFill>
              </a:rPr>
              <a:t>chemical reaction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.  </a:t>
            </a:r>
          </a:p>
          <a:p>
            <a:pPr>
              <a:buFontTx/>
              <a:buNone/>
            </a:pP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buFontTx/>
              <a:buNone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It is the most important 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chemical reaction on our planet.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981200"/>
            <a:ext cx="8229600" cy="2057400"/>
          </a:xfrm>
        </p:spPr>
        <p:txBody>
          <a:bodyPr/>
          <a:lstStyle/>
          <a:p>
            <a:r>
              <a:rPr lang="en-US" sz="4000" b="1" dirty="0">
                <a:solidFill>
                  <a:schemeClr val="accent4">
                    <a:lumMod val="10000"/>
                  </a:schemeClr>
                </a:solidFill>
              </a:rPr>
              <a:t>What is the Equation for the Chemical Reaction of Photosynthesis?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chemeClr val="accent4">
                    <a:lumMod val="10000"/>
                  </a:schemeClr>
                </a:solidFill>
              </a:rPr>
              <a:t>What is the equation for the chemical reaction of photosynthesis?</a:t>
            </a:r>
          </a:p>
        </p:txBody>
      </p:sp>
      <p:pic>
        <p:nvPicPr>
          <p:cNvPr id="14340" name="Picture 4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33400" y="2728913"/>
            <a:ext cx="8305800" cy="36718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chemeClr val="accent4">
                    <a:lumMod val="10000"/>
                  </a:schemeClr>
                </a:solidFill>
              </a:rPr>
              <a:t>What is the equation for the chemical reaction of photosynthesis?</a:t>
            </a:r>
          </a:p>
        </p:txBody>
      </p:sp>
      <p:pic>
        <p:nvPicPr>
          <p:cNvPr id="17415" name="Picture 7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5800" y="2895600"/>
            <a:ext cx="8458200" cy="1500188"/>
          </a:xfrm>
          <a:noFill/>
          <a:ln/>
        </p:spPr>
      </p:pic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33400" y="4648200"/>
            <a:ext cx="8305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accent4">
                    <a:lumMod val="10000"/>
                  </a:schemeClr>
                </a:solidFill>
              </a:rPr>
              <a:t>Six molecules of carbon dioxide react with six molecules of water to form 1 molecule of glucose and six molecules of oxygen.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1905000"/>
            <a:ext cx="1981200" cy="1384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 this equation balanced?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Describe Photosynthesis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39624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4">
                    <a:lumMod val="10000"/>
                  </a:schemeClr>
                </a:solidFill>
              </a:rPr>
              <a:t>What do you remember about Photosynthesis?  Write it down.</a:t>
            </a:r>
            <a:endParaRPr lang="en-US" sz="36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Describe Photosynthesis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The process of changing light energy to chemical energy </a:t>
            </a:r>
          </a:p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Energy stored as sugar</a:t>
            </a:r>
          </a:p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Occurs in plants and some algae </a:t>
            </a:r>
          </a:p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Plants need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a light 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energy, CO</a:t>
            </a:r>
            <a:r>
              <a:rPr lang="en-US" baseline="-25000" dirty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, and H</a:t>
            </a:r>
            <a:r>
              <a:rPr lang="en-US" baseline="-25000" dirty="0">
                <a:solidFill>
                  <a:schemeClr val="accent4">
                    <a:lumMod val="10000"/>
                  </a:schemeClr>
                </a:solidFill>
              </a:rPr>
              <a:t>2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O </a:t>
            </a:r>
          </a:p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Takes place in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the </a:t>
            </a:r>
            <a:r>
              <a:rPr lang="en-US" b="1" u="sng" dirty="0" smtClean="0">
                <a:solidFill>
                  <a:schemeClr val="accent4">
                    <a:lumMod val="10000"/>
                  </a:schemeClr>
                </a:solidFill>
              </a:rPr>
              <a:t>chloroplasts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, using </a:t>
            </a:r>
            <a:r>
              <a:rPr lang="en-US" b="1" u="sng" dirty="0" smtClean="0">
                <a:solidFill>
                  <a:schemeClr val="accent4">
                    <a:lumMod val="10000"/>
                  </a:schemeClr>
                </a:solidFill>
              </a:rPr>
              <a:t>chlorophyll,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the green pigment in plants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0"/>
            <a:ext cx="8229600" cy="1143000"/>
          </a:xfrm>
        </p:spPr>
        <p:txBody>
          <a:bodyPr/>
          <a:lstStyle/>
          <a:p>
            <a:r>
              <a:rPr lang="en-US" sz="4000" b="1" dirty="0">
                <a:solidFill>
                  <a:schemeClr val="accent4">
                    <a:lumMod val="10000"/>
                  </a:schemeClr>
                </a:solidFill>
              </a:rPr>
              <a:t>What happens during photosynthesis</a:t>
            </a:r>
            <a: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  <a:t>?</a:t>
            </a:r>
            <a:b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sz="4000" dirty="0" smtClean="0">
                <a:solidFill>
                  <a:schemeClr val="accent4">
                    <a:lumMod val="10000"/>
                  </a:schemeClr>
                </a:solidFill>
                <a:hlinkClick r:id="rId2"/>
              </a:rPr>
              <a:t>http://www.johnkyrk.com/photosynthesis.html</a:t>
            </a:r>
            <a: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</a:br>
            <a: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4">
                    <a:lumMod val="10000"/>
                  </a:schemeClr>
                </a:solidFill>
              </a:rPr>
            </a:br>
            <a:endParaRPr lang="en-US" sz="4000" b="1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Why is this important to us?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895600"/>
            <a:ext cx="8229600" cy="17526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We cannot make our own food (glucose, energy), we must get our food from plants.</a:t>
            </a:r>
          </a:p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Plants are the first step in the food chain.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FFFFFF"/>
      </a:dk1>
      <a:lt1>
        <a:srgbClr val="FFFFFF"/>
      </a:lt1>
      <a:dk2>
        <a:srgbClr val="FFFFCC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FFFF00"/>
      </a:hlink>
      <a:folHlink>
        <a:srgbClr val="FFFF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FFFFFF"/>
        </a:dk1>
        <a:lt1>
          <a:srgbClr val="FFFFFF"/>
        </a:lt1>
        <a:dk2>
          <a:srgbClr val="FFFF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FFFFFF"/>
        </a:dk1>
        <a:lt1>
          <a:srgbClr val="FFFFFF"/>
        </a:lt1>
        <a:dk2>
          <a:srgbClr val="FFFFC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375</Words>
  <Application>Microsoft Office PowerPoint</Application>
  <PresentationFormat>On-screen Show (4:3)</PresentationFormat>
  <Paragraphs>53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Photosynthesis &amp; Respiration</vt:lpstr>
      <vt:lpstr>What is Photosynthesis?</vt:lpstr>
      <vt:lpstr>What is the Equation for the Chemical Reaction of Photosynthesis?</vt:lpstr>
      <vt:lpstr>What is the equation for the chemical reaction of photosynthesis?</vt:lpstr>
      <vt:lpstr>What is the equation for the chemical reaction of photosynthesis?</vt:lpstr>
      <vt:lpstr>Describe Photosynthesis</vt:lpstr>
      <vt:lpstr>Describe Photosynthesis</vt:lpstr>
      <vt:lpstr>What happens during photosynthesis?   http://www.johnkyrk.com/photosynthesis.html   </vt:lpstr>
      <vt:lpstr>Why is this important to us?</vt:lpstr>
      <vt:lpstr>Why is this important to us?</vt:lpstr>
      <vt:lpstr>Cellular Respiration – Card Activity</vt:lpstr>
      <vt:lpstr>What is Cellular Respiration?</vt:lpstr>
      <vt:lpstr>Describe Cellular Respiration</vt:lpstr>
      <vt:lpstr>Slide 14</vt:lpstr>
      <vt:lpstr>Slide 15</vt:lpstr>
      <vt:lpstr>What is the chemical equation for cellular respiration?</vt:lpstr>
      <vt:lpstr>What is the chemical equation for cellular respiration?</vt:lpstr>
      <vt:lpstr>What is Yeast?</vt:lpstr>
      <vt:lpstr>Yeast Lab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 &amp; Respiration</dc:title>
  <dc:creator>Mary Poarch</dc:creator>
  <cp:lastModifiedBy>Brandi</cp:lastModifiedBy>
  <cp:revision>37</cp:revision>
  <dcterms:created xsi:type="dcterms:W3CDTF">2003-11-11T00:48:27Z</dcterms:created>
  <dcterms:modified xsi:type="dcterms:W3CDTF">2012-01-08T21:34:06Z</dcterms:modified>
</cp:coreProperties>
</file>